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8" r:id="rId6"/>
    <p:sldId id="260" r:id="rId7"/>
    <p:sldId id="257" r:id="rId8"/>
    <p:sldId id="25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72" d="100"/>
          <a:sy n="72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is Taylor" userId="f6f20823-7d5f-4176-a928-74bb03618d1d" providerId="ADAL" clId="{5FD44E12-36E0-4B6B-8247-D0A9622F89B5}"/>
    <pc:docChg chg="undo custSel addSld modSld">
      <pc:chgData name="Charis Taylor" userId="f6f20823-7d5f-4176-a928-74bb03618d1d" providerId="ADAL" clId="{5FD44E12-36E0-4B6B-8247-D0A9622F89B5}" dt="2021-11-18T11:09:15.038" v="729" actId="113"/>
      <pc:docMkLst>
        <pc:docMk/>
      </pc:docMkLst>
      <pc:sldChg chg="modSp">
        <pc:chgData name="Charis Taylor" userId="f6f20823-7d5f-4176-a928-74bb03618d1d" providerId="ADAL" clId="{5FD44E12-36E0-4B6B-8247-D0A9622F89B5}" dt="2021-11-17T12:58:25.347" v="658" actId="20577"/>
        <pc:sldMkLst>
          <pc:docMk/>
          <pc:sldMk cId="3994442450" sldId="256"/>
        </pc:sldMkLst>
        <pc:spChg chg="mod">
          <ac:chgData name="Charis Taylor" userId="f6f20823-7d5f-4176-a928-74bb03618d1d" providerId="ADAL" clId="{5FD44E12-36E0-4B6B-8247-D0A9622F89B5}" dt="2021-11-17T12:57:58.376" v="605" actId="20577"/>
          <ac:spMkLst>
            <pc:docMk/>
            <pc:sldMk cId="3994442450" sldId="256"/>
            <ac:spMk id="6" creationId="{BC74B41F-DC9D-4E07-A96B-F484B0E147F9}"/>
          </ac:spMkLst>
        </pc:spChg>
        <pc:spChg chg="mod">
          <ac:chgData name="Charis Taylor" userId="f6f20823-7d5f-4176-a928-74bb03618d1d" providerId="ADAL" clId="{5FD44E12-36E0-4B6B-8247-D0A9622F89B5}" dt="2021-11-17T12:21:17.947" v="24" actId="113"/>
          <ac:spMkLst>
            <pc:docMk/>
            <pc:sldMk cId="3994442450" sldId="256"/>
            <ac:spMk id="7" creationId="{D8E45A6B-51B4-4304-85D5-89E723B8997C}"/>
          </ac:spMkLst>
        </pc:spChg>
        <pc:spChg chg="mod">
          <ac:chgData name="Charis Taylor" userId="f6f20823-7d5f-4176-a928-74bb03618d1d" providerId="ADAL" clId="{5FD44E12-36E0-4B6B-8247-D0A9622F89B5}" dt="2021-11-17T12:58:25.347" v="658" actId="20577"/>
          <ac:spMkLst>
            <pc:docMk/>
            <pc:sldMk cId="3994442450" sldId="256"/>
            <ac:spMk id="8" creationId="{9BFE8FEC-B669-4C4D-9D28-ACF6C9F4D3B7}"/>
          </ac:spMkLst>
        </pc:spChg>
      </pc:sldChg>
      <pc:sldChg chg="modSp">
        <pc:chgData name="Charis Taylor" userId="f6f20823-7d5f-4176-a928-74bb03618d1d" providerId="ADAL" clId="{5FD44E12-36E0-4B6B-8247-D0A9622F89B5}" dt="2021-11-17T12:13:12.251" v="7" actId="242"/>
        <pc:sldMkLst>
          <pc:docMk/>
          <pc:sldMk cId="114731766" sldId="257"/>
        </pc:sldMkLst>
        <pc:spChg chg="mod">
          <ac:chgData name="Charis Taylor" userId="f6f20823-7d5f-4176-a928-74bb03618d1d" providerId="ADAL" clId="{5FD44E12-36E0-4B6B-8247-D0A9622F89B5}" dt="2021-11-17T12:12:21.448" v="4" actId="113"/>
          <ac:spMkLst>
            <pc:docMk/>
            <pc:sldMk cId="114731766" sldId="257"/>
            <ac:spMk id="2" creationId="{6A1CD011-CB7E-4303-94AB-CFDE88BDC8A5}"/>
          </ac:spMkLst>
        </pc:spChg>
        <pc:spChg chg="mod">
          <ac:chgData name="Charis Taylor" userId="f6f20823-7d5f-4176-a928-74bb03618d1d" providerId="ADAL" clId="{5FD44E12-36E0-4B6B-8247-D0A9622F89B5}" dt="2021-11-17T12:13:12.251" v="7" actId="242"/>
          <ac:spMkLst>
            <pc:docMk/>
            <pc:sldMk cId="114731766" sldId="257"/>
            <ac:spMk id="3" creationId="{8147CE70-CB3B-4ADB-8771-02872A89E647}"/>
          </ac:spMkLst>
        </pc:spChg>
      </pc:sldChg>
      <pc:sldChg chg="modSp add">
        <pc:chgData name="Charis Taylor" userId="f6f20823-7d5f-4176-a928-74bb03618d1d" providerId="ADAL" clId="{5FD44E12-36E0-4B6B-8247-D0A9622F89B5}" dt="2021-11-17T12:29:05.953" v="88" actId="20577"/>
        <pc:sldMkLst>
          <pc:docMk/>
          <pc:sldMk cId="70647178" sldId="258"/>
        </pc:sldMkLst>
        <pc:spChg chg="mod">
          <ac:chgData name="Charis Taylor" userId="f6f20823-7d5f-4176-a928-74bb03618d1d" providerId="ADAL" clId="{5FD44E12-36E0-4B6B-8247-D0A9622F89B5}" dt="2021-11-17T12:29:05.953" v="88" actId="20577"/>
          <ac:spMkLst>
            <pc:docMk/>
            <pc:sldMk cId="70647178" sldId="258"/>
            <ac:spMk id="2" creationId="{AEF09C00-A84A-4B0E-B3C9-9F15D8B16EB6}"/>
          </ac:spMkLst>
        </pc:spChg>
      </pc:sldChg>
      <pc:sldChg chg="addSp delSp modSp add modAnim">
        <pc:chgData name="Charis Taylor" userId="f6f20823-7d5f-4176-a928-74bb03618d1d" providerId="ADAL" clId="{5FD44E12-36E0-4B6B-8247-D0A9622F89B5}" dt="2021-11-17T12:47:19.264" v="545"/>
        <pc:sldMkLst>
          <pc:docMk/>
          <pc:sldMk cId="1991197885" sldId="259"/>
        </pc:sldMkLst>
        <pc:spChg chg="del mod">
          <ac:chgData name="Charis Taylor" userId="f6f20823-7d5f-4176-a928-74bb03618d1d" providerId="ADAL" clId="{5FD44E12-36E0-4B6B-8247-D0A9622F89B5}" dt="2021-11-17T12:32:17.655" v="150" actId="478"/>
          <ac:spMkLst>
            <pc:docMk/>
            <pc:sldMk cId="1991197885" sldId="259"/>
            <ac:spMk id="2" creationId="{2AF4CD12-046C-4611-9A01-1658FD16A645}"/>
          </ac:spMkLst>
        </pc:spChg>
        <pc:spChg chg="mod ord">
          <ac:chgData name="Charis Taylor" userId="f6f20823-7d5f-4176-a928-74bb03618d1d" providerId="ADAL" clId="{5FD44E12-36E0-4B6B-8247-D0A9622F89B5}" dt="2021-11-17T12:43:35.133" v="529" actId="207"/>
          <ac:spMkLst>
            <pc:docMk/>
            <pc:sldMk cId="1991197885" sldId="259"/>
            <ac:spMk id="3" creationId="{5F3E6C20-79AA-440B-B9C2-06CE4444E963}"/>
          </ac:spMkLst>
        </pc:spChg>
        <pc:spChg chg="add del">
          <ac:chgData name="Charis Taylor" userId="f6f20823-7d5f-4176-a928-74bb03618d1d" providerId="ADAL" clId="{5FD44E12-36E0-4B6B-8247-D0A9622F89B5}" dt="2021-11-17T12:29:59.351" v="92"/>
          <ac:spMkLst>
            <pc:docMk/>
            <pc:sldMk cId="1991197885" sldId="259"/>
            <ac:spMk id="4" creationId="{F6C702FA-97E1-4B1D-B5DA-05C1416E2BA0}"/>
          </ac:spMkLst>
        </pc:spChg>
        <pc:spChg chg="add del">
          <ac:chgData name="Charis Taylor" userId="f6f20823-7d5f-4176-a928-74bb03618d1d" providerId="ADAL" clId="{5FD44E12-36E0-4B6B-8247-D0A9622F89B5}" dt="2021-11-17T12:29:59.351" v="92"/>
          <ac:spMkLst>
            <pc:docMk/>
            <pc:sldMk cId="1991197885" sldId="259"/>
            <ac:spMk id="5" creationId="{81963D17-27FC-4E68-8941-7055A34AF9FD}"/>
          </ac:spMkLst>
        </pc:spChg>
        <pc:spChg chg="add del">
          <ac:chgData name="Charis Taylor" userId="f6f20823-7d5f-4176-a928-74bb03618d1d" providerId="ADAL" clId="{5FD44E12-36E0-4B6B-8247-D0A9622F89B5}" dt="2021-11-17T12:29:59.351" v="92"/>
          <ac:spMkLst>
            <pc:docMk/>
            <pc:sldMk cId="1991197885" sldId="259"/>
            <ac:spMk id="6" creationId="{A81D0034-EB06-439D-9118-18C3B543478F}"/>
          </ac:spMkLst>
        </pc:spChg>
        <pc:spChg chg="add mod ord">
          <ac:chgData name="Charis Taylor" userId="f6f20823-7d5f-4176-a928-74bb03618d1d" providerId="ADAL" clId="{5FD44E12-36E0-4B6B-8247-D0A9622F89B5}" dt="2021-11-17T12:44:01.279" v="539" actId="1076"/>
          <ac:spMkLst>
            <pc:docMk/>
            <pc:sldMk cId="1991197885" sldId="259"/>
            <ac:spMk id="7" creationId="{EA02B22F-6BA3-4C85-B7AE-D626E1801538}"/>
          </ac:spMkLst>
        </pc:spChg>
        <pc:spChg chg="add mod ord">
          <ac:chgData name="Charis Taylor" userId="f6f20823-7d5f-4176-a928-74bb03618d1d" providerId="ADAL" clId="{5FD44E12-36E0-4B6B-8247-D0A9622F89B5}" dt="2021-11-17T12:43:59.219" v="538" actId="1076"/>
          <ac:spMkLst>
            <pc:docMk/>
            <pc:sldMk cId="1991197885" sldId="259"/>
            <ac:spMk id="8" creationId="{CA7940A1-A586-4B4E-8E01-6F5C8C1477E0}"/>
          </ac:spMkLst>
        </pc:spChg>
        <pc:picChg chg="add mod ord">
          <ac:chgData name="Charis Taylor" userId="f6f20823-7d5f-4176-a928-74bb03618d1d" providerId="ADAL" clId="{5FD44E12-36E0-4B6B-8247-D0A9622F89B5}" dt="2021-11-17T12:42:45.140" v="518" actId="167"/>
          <ac:picMkLst>
            <pc:docMk/>
            <pc:sldMk cId="1991197885" sldId="259"/>
            <ac:picMk id="2053" creationId="{708CBB00-3402-4C3A-B5DB-6D2219C0DF28}"/>
          </ac:picMkLst>
        </pc:picChg>
        <pc:picChg chg="add mod ord">
          <ac:chgData name="Charis Taylor" userId="f6f20823-7d5f-4176-a928-74bb03618d1d" providerId="ADAL" clId="{5FD44E12-36E0-4B6B-8247-D0A9622F89B5}" dt="2021-11-17T12:42:51.825" v="519" actId="167"/>
          <ac:picMkLst>
            <pc:docMk/>
            <pc:sldMk cId="1991197885" sldId="259"/>
            <ac:picMk id="2055" creationId="{B7DB3E58-8F99-4CC6-9428-827510F59C15}"/>
          </ac:picMkLst>
        </pc:picChg>
        <pc:picChg chg="add mod ord">
          <ac:chgData name="Charis Taylor" userId="f6f20823-7d5f-4176-a928-74bb03618d1d" providerId="ADAL" clId="{5FD44E12-36E0-4B6B-8247-D0A9622F89B5}" dt="2021-11-17T12:42:55.984" v="520" actId="167"/>
          <ac:picMkLst>
            <pc:docMk/>
            <pc:sldMk cId="1991197885" sldId="259"/>
            <ac:picMk id="2057" creationId="{A9E08CD2-23FF-4269-A04A-D0FF8693E178}"/>
          </ac:picMkLst>
        </pc:picChg>
        <pc:picChg chg="add del mod">
          <ac:chgData name="Charis Taylor" userId="f6f20823-7d5f-4176-a928-74bb03618d1d" providerId="ADAL" clId="{5FD44E12-36E0-4B6B-8247-D0A9622F89B5}" dt="2021-11-17T12:40:53.876" v="500"/>
          <ac:picMkLst>
            <pc:docMk/>
            <pc:sldMk cId="1991197885" sldId="259"/>
            <ac:picMk id="2059" creationId="{B86E5D72-1E4B-438F-A55B-8F7A1FB507BD}"/>
          </ac:picMkLst>
        </pc:picChg>
        <pc:picChg chg="add mod ord">
          <ac:chgData name="Charis Taylor" userId="f6f20823-7d5f-4176-a928-74bb03618d1d" providerId="ADAL" clId="{5FD44E12-36E0-4B6B-8247-D0A9622F89B5}" dt="2021-11-17T12:42:59.140" v="521" actId="167"/>
          <ac:picMkLst>
            <pc:docMk/>
            <pc:sldMk cId="1991197885" sldId="259"/>
            <ac:picMk id="2061" creationId="{62AB4AC5-B7AD-4D53-95D4-1A96609D442F}"/>
          </ac:picMkLst>
        </pc:picChg>
        <pc:picChg chg="add mod ord">
          <ac:chgData name="Charis Taylor" userId="f6f20823-7d5f-4176-a928-74bb03618d1d" providerId="ADAL" clId="{5FD44E12-36E0-4B6B-8247-D0A9622F89B5}" dt="2021-11-17T12:43:02.322" v="522" actId="167"/>
          <ac:picMkLst>
            <pc:docMk/>
            <pc:sldMk cId="1991197885" sldId="259"/>
            <ac:picMk id="2063" creationId="{BD84058E-4231-4442-9140-6F457C532C24}"/>
          </ac:picMkLst>
        </pc:picChg>
        <pc:picChg chg="add mod ord">
          <ac:chgData name="Charis Taylor" userId="f6f20823-7d5f-4176-a928-74bb03618d1d" providerId="ADAL" clId="{5FD44E12-36E0-4B6B-8247-D0A9622F89B5}" dt="2021-11-17T12:44:37.448" v="542" actId="14100"/>
          <ac:picMkLst>
            <pc:docMk/>
            <pc:sldMk cId="1991197885" sldId="259"/>
            <ac:picMk id="2065" creationId="{D2A8B748-A6F2-4CE7-A274-9CB1BA569C13}"/>
          </ac:picMkLst>
        </pc:picChg>
      </pc:sldChg>
      <pc:sldChg chg="addSp modSp add">
        <pc:chgData name="Charis Taylor" userId="f6f20823-7d5f-4176-a928-74bb03618d1d" providerId="ADAL" clId="{5FD44E12-36E0-4B6B-8247-D0A9622F89B5}" dt="2021-11-18T11:09:15.038" v="729" actId="113"/>
        <pc:sldMkLst>
          <pc:docMk/>
          <pc:sldMk cId="778881312" sldId="260"/>
        </pc:sldMkLst>
        <pc:spChg chg="mod">
          <ac:chgData name="Charis Taylor" userId="f6f20823-7d5f-4176-a928-74bb03618d1d" providerId="ADAL" clId="{5FD44E12-36E0-4B6B-8247-D0A9622F89B5}" dt="2021-11-18T11:08:32.257" v="725" actId="20577"/>
          <ac:spMkLst>
            <pc:docMk/>
            <pc:sldMk cId="778881312" sldId="260"/>
            <ac:spMk id="2" creationId="{D8DDF436-70A1-4074-B10B-1C241FB01629}"/>
          </ac:spMkLst>
        </pc:spChg>
        <pc:spChg chg="mod">
          <ac:chgData name="Charis Taylor" userId="f6f20823-7d5f-4176-a928-74bb03618d1d" providerId="ADAL" clId="{5FD44E12-36E0-4B6B-8247-D0A9622F89B5}" dt="2021-11-18T11:09:15.038" v="729" actId="113"/>
          <ac:spMkLst>
            <pc:docMk/>
            <pc:sldMk cId="778881312" sldId="260"/>
            <ac:spMk id="3" creationId="{EE3B91D3-21B7-468E-936A-047D64AD6F63}"/>
          </ac:spMkLst>
        </pc:spChg>
        <pc:picChg chg="add ord">
          <ac:chgData name="Charis Taylor" userId="f6f20823-7d5f-4176-a928-74bb03618d1d" providerId="ADAL" clId="{5FD44E12-36E0-4B6B-8247-D0A9622F89B5}" dt="2021-11-18T11:09:11.357" v="728" actId="167"/>
          <ac:picMkLst>
            <pc:docMk/>
            <pc:sldMk cId="778881312" sldId="260"/>
            <ac:picMk id="1026" creationId="{C48FABA8-F96B-4A9B-9EED-23C574F33EBE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18/11/2021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184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18/11/2021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792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18/11/2021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619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18/11/2021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578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18/11/2021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043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18/11/2021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8150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18/11/2021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682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18/11/2021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5798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18/11/2021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5771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18/11/2021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515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18/11/2021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974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887DF-D009-46EA-A83B-824B1AE29AB3}" type="datetimeFigureOut">
              <a:rPr lang="en-GB" smtClean="0"/>
              <a:t>18/11/2021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245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282170"/>
          </a:xfrm>
        </p:spPr>
        <p:txBody>
          <a:bodyPr/>
          <a:lstStyle/>
          <a:p>
            <a: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Christopher’s Move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601119"/>
            <a:ext cx="9144000" cy="1655762"/>
          </a:xfrm>
        </p:spPr>
        <p:txBody>
          <a:bodyPr/>
          <a:lstStyle/>
          <a:p>
            <a: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Wednesday 17</a:t>
            </a:r>
            <a:r>
              <a:rPr lang="en-GB" baseline="30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th</a:t>
            </a:r>
            <a: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November 2021</a:t>
            </a:r>
          </a:p>
        </p:txBody>
      </p:sp>
      <p:grpSp>
        <p:nvGrpSpPr>
          <p:cNvPr id="4" name="Google Shape;90;p2">
            <a:extLst>
              <a:ext uri="{FF2B5EF4-FFF2-40B4-BE49-F238E27FC236}">
                <a16:creationId xmlns:a16="http://schemas.microsoft.com/office/drawing/2014/main" id="{E85D4094-6E8B-4A6D-84EA-EC667157BE34}"/>
              </a:ext>
            </a:extLst>
          </p:cNvPr>
          <p:cNvGrpSpPr/>
          <p:nvPr/>
        </p:nvGrpSpPr>
        <p:grpSpPr>
          <a:xfrm>
            <a:off x="872182" y="3077175"/>
            <a:ext cx="10591798" cy="2738859"/>
            <a:chOff x="800101" y="3046281"/>
            <a:chExt cx="8186487" cy="2581790"/>
          </a:xfrm>
        </p:grpSpPr>
        <p:sp>
          <p:nvSpPr>
            <p:cNvPr id="5" name="Google Shape;91;p2">
              <a:extLst>
                <a:ext uri="{FF2B5EF4-FFF2-40B4-BE49-F238E27FC236}">
                  <a16:creationId xmlns:a16="http://schemas.microsoft.com/office/drawing/2014/main" id="{2F9AC49E-F45A-44E9-8E84-1A0F9CFF8CBD}"/>
                </a:ext>
              </a:extLst>
            </p:cNvPr>
            <p:cNvSpPr/>
            <p:nvPr/>
          </p:nvSpPr>
          <p:spPr>
            <a:xfrm>
              <a:off x="800101" y="3046281"/>
              <a:ext cx="8186487" cy="779228"/>
            </a:xfrm>
            <a:prstGeom prst="roundRect">
              <a:avLst>
                <a:gd name="adj" fmla="val 16667"/>
              </a:avLst>
            </a:prstGeom>
            <a:solidFill>
              <a:srgbClr val="8DA9DB"/>
            </a:solidFill>
            <a:ln w="12700" cap="flat" cmpd="sng">
              <a:solidFill>
                <a:srgbClr val="8DA9DB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4600" b="1" i="0" u="none" strike="noStrike" cap="none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Lesson Objectives</a:t>
              </a:r>
              <a:endParaRPr b="1" dirty="0"/>
            </a:p>
          </p:txBody>
        </p:sp>
        <p:sp>
          <p:nvSpPr>
            <p:cNvPr id="6" name="Google Shape;92;p2">
              <a:extLst>
                <a:ext uri="{FF2B5EF4-FFF2-40B4-BE49-F238E27FC236}">
                  <a16:creationId xmlns:a16="http://schemas.microsoft.com/office/drawing/2014/main" id="{BC74B41F-DC9D-4E07-A96B-F484B0E147F9}"/>
                </a:ext>
              </a:extLst>
            </p:cNvPr>
            <p:cNvSpPr/>
            <p:nvPr/>
          </p:nvSpPr>
          <p:spPr>
            <a:xfrm>
              <a:off x="3549889" y="4012267"/>
              <a:ext cx="2686913" cy="1615804"/>
            </a:xfrm>
            <a:prstGeom prst="roundRect">
              <a:avLst>
                <a:gd name="adj" fmla="val 16667"/>
              </a:avLst>
            </a:prstGeom>
            <a:solidFill>
              <a:srgbClr val="FFC000"/>
            </a:solidFill>
            <a:ln>
              <a:noFill/>
            </a:ln>
          </p:spPr>
          <p:txBody>
            <a:bodyPr spcFirstLastPara="1" wrap="square" lIns="0" tIns="45700" rIns="0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cs typeface="Calibri"/>
                </a:rPr>
                <a:t>Write</a:t>
              </a:r>
              <a:r>
                <a:rPr lang="en-GB" sz="2400" dirty="0">
                  <a:cs typeface="Calibri"/>
                </a:rPr>
                <a:t> a goodbye letter from Christopher to Ed</a:t>
              </a:r>
              <a:endParaRPr lang="en-GB" sz="2400" b="1" dirty="0">
                <a:cs typeface="Calibri"/>
              </a:endParaRPr>
            </a:p>
          </p:txBody>
        </p:sp>
        <p:sp>
          <p:nvSpPr>
            <p:cNvPr id="7" name="Google Shape;93;p2">
              <a:extLst>
                <a:ext uri="{FF2B5EF4-FFF2-40B4-BE49-F238E27FC236}">
                  <a16:creationId xmlns:a16="http://schemas.microsoft.com/office/drawing/2014/main" id="{D8E45A6B-51B4-4304-85D5-89E723B8997C}"/>
                </a:ext>
              </a:extLst>
            </p:cNvPr>
            <p:cNvSpPr/>
            <p:nvPr/>
          </p:nvSpPr>
          <p:spPr>
            <a:xfrm>
              <a:off x="800101" y="4012267"/>
              <a:ext cx="2686913" cy="1615804"/>
            </a:xfrm>
            <a:prstGeom prst="roundRect">
              <a:avLst>
                <a:gd name="adj" fmla="val 16667"/>
              </a:avLst>
            </a:prstGeom>
            <a:solidFill>
              <a:srgbClr val="00B0F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cs typeface="Calibri"/>
                </a:rPr>
                <a:t>Read </a:t>
              </a:r>
              <a:r>
                <a:rPr lang="en-GB" sz="2400" dirty="0">
                  <a:cs typeface="Calibri"/>
                </a:rPr>
                <a:t>pages 163-179</a:t>
              </a:r>
            </a:p>
          </p:txBody>
        </p:sp>
        <p:sp>
          <p:nvSpPr>
            <p:cNvPr id="8" name="Google Shape;94;p2">
              <a:extLst>
                <a:ext uri="{FF2B5EF4-FFF2-40B4-BE49-F238E27FC236}">
                  <a16:creationId xmlns:a16="http://schemas.microsoft.com/office/drawing/2014/main" id="{9BFE8FEC-B669-4C4D-9D28-ACF6C9F4D3B7}"/>
                </a:ext>
              </a:extLst>
            </p:cNvPr>
            <p:cNvSpPr/>
            <p:nvPr/>
          </p:nvSpPr>
          <p:spPr>
            <a:xfrm>
              <a:off x="6299677" y="4012267"/>
              <a:ext cx="2686911" cy="1615804"/>
            </a:xfrm>
            <a:prstGeom prst="roundRect">
              <a:avLst>
                <a:gd name="adj" fmla="val 16667"/>
              </a:avLst>
            </a:prstGeom>
            <a:solidFill>
              <a:srgbClr val="C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solidFill>
                    <a:schemeClr val="bg1"/>
                  </a:solidFill>
                  <a:cs typeface="Calibri"/>
                </a:rPr>
                <a:t>Compare</a:t>
              </a:r>
              <a:r>
                <a:rPr lang="en-GB" sz="2400" dirty="0">
                  <a:solidFill>
                    <a:schemeClr val="bg1"/>
                  </a:solidFill>
                  <a:cs typeface="Calibri"/>
                </a:rPr>
                <a:t> poem to </a:t>
              </a:r>
              <a:r>
                <a:rPr lang="en-GB" sz="2400">
                  <a:solidFill>
                    <a:schemeClr val="bg1"/>
                  </a:solidFill>
                  <a:cs typeface="Calibri"/>
                </a:rPr>
                <a:t>Christopher’s experience</a:t>
              </a:r>
              <a:endParaRPr lang="en-GB" sz="2400" b="1" dirty="0">
                <a:solidFill>
                  <a:schemeClr val="bg1"/>
                </a:solidFill>
                <a:cs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4442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F09C00-A84A-4B0E-B3C9-9F15D8B16E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When was the first time you made a journey alone?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5EEC34-2FB3-4331-8E26-BD0794E5E9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647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BC - London - Travel - London Underground Map">
            <a:extLst>
              <a:ext uri="{FF2B5EF4-FFF2-40B4-BE49-F238E27FC236}">
                <a16:creationId xmlns:a16="http://schemas.microsoft.com/office/drawing/2014/main" id="{C48FABA8-F96B-4A9B-9EED-23C574F33E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613" y="0"/>
            <a:ext cx="102647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8DDF436-70A1-4074-B10B-1C241FB016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Starter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3B91D3-21B7-468E-936A-047D64AD6F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When was the last time you got lost? What did you do?</a:t>
            </a:r>
          </a:p>
        </p:txBody>
      </p:sp>
    </p:spTree>
    <p:extLst>
      <p:ext uri="{BB962C8B-B14F-4D97-AF65-F5344CB8AC3E}">
        <p14:creationId xmlns:p14="http://schemas.microsoft.com/office/powerpoint/2010/main" val="778881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CD011-CB7E-4303-94AB-CFDE88BDC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9970"/>
            <a:ext cx="10515600" cy="1325563"/>
          </a:xfrm>
        </p:spPr>
        <p:txBody>
          <a:bodyPr/>
          <a:lstStyle/>
          <a:p>
            <a:r>
              <a:rPr lang="en-GB" b="1" dirty="0"/>
              <a:t>Goodbye letter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47CE70-CB3B-4ADB-8771-02872A89E6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794956" cy="4530019"/>
          </a:xfrm>
          <a:ln w="57150">
            <a:solidFill>
              <a:srgbClr val="FFC000"/>
            </a:solidFill>
          </a:ln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GB" b="1" dirty="0"/>
              <a:t>Your task: </a:t>
            </a:r>
            <a:r>
              <a:rPr lang="en-GB" dirty="0"/>
              <a:t>write a goodbye letter to Ed, explaining:</a:t>
            </a:r>
          </a:p>
          <a:p>
            <a:pPr marL="514350" indent="-514350">
              <a:buAutoNum type="arabicPeriod"/>
            </a:pPr>
            <a:r>
              <a:rPr lang="en-GB" dirty="0"/>
              <a:t>Why moving to be with Mother was your only option</a:t>
            </a:r>
          </a:p>
          <a:p>
            <a:pPr marL="514350" indent="-514350">
              <a:buAutoNum type="arabicPeriod"/>
            </a:pPr>
            <a:r>
              <a:rPr lang="en-GB" dirty="0"/>
              <a:t>Why you don’t feel safe with Father anymore</a:t>
            </a:r>
          </a:p>
          <a:p>
            <a:pPr marL="514350" indent="-514350">
              <a:buAutoNum type="arabicPeriod"/>
            </a:pPr>
            <a:r>
              <a:rPr lang="en-GB" dirty="0"/>
              <a:t>How you plan to get to London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F9C92F1-EFF9-4188-A397-79DEB8E58CC8}"/>
              </a:ext>
            </a:extLst>
          </p:cNvPr>
          <p:cNvSpPr txBox="1"/>
          <p:nvPr/>
        </p:nvSpPr>
        <p:spPr>
          <a:xfrm>
            <a:off x="5960533" y="907999"/>
            <a:ext cx="5712178" cy="5447645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B0F0"/>
                </a:solidFill>
              </a:rPr>
              <a:t>Scaffolding</a:t>
            </a:r>
          </a:p>
          <a:p>
            <a:r>
              <a:rPr lang="en-GB" sz="2000" dirty="0"/>
              <a:t>I am writing to you to tell you that…</a:t>
            </a:r>
          </a:p>
          <a:p>
            <a:r>
              <a:rPr lang="en-GB" sz="2000" dirty="0"/>
              <a:t>I am doing this because…</a:t>
            </a:r>
          </a:p>
          <a:p>
            <a:endParaRPr lang="en-GB" sz="2000" dirty="0"/>
          </a:p>
          <a:p>
            <a:r>
              <a:rPr lang="en-GB" sz="2000" dirty="0"/>
              <a:t>Last night, I went through all possible options. I decided I could not go the houses belonging to: </a:t>
            </a:r>
          </a:p>
          <a:p>
            <a:endParaRPr lang="en-GB" sz="2000" dirty="0"/>
          </a:p>
          <a:p>
            <a:r>
              <a:rPr lang="en-GB" sz="2000" dirty="0"/>
              <a:t>My plan for moving to London goes like this:</a:t>
            </a:r>
          </a:p>
          <a:p>
            <a:r>
              <a:rPr lang="en-GB" sz="2000" dirty="0"/>
              <a:t>	Step 1:</a:t>
            </a:r>
          </a:p>
          <a:p>
            <a:r>
              <a:rPr lang="en-GB" sz="2000" dirty="0"/>
              <a:t>	Step 2:</a:t>
            </a:r>
          </a:p>
          <a:p>
            <a:r>
              <a:rPr lang="en-GB" sz="2000" dirty="0"/>
              <a:t>	Step 3:</a:t>
            </a:r>
          </a:p>
          <a:p>
            <a:endParaRPr lang="en-GB" sz="2000" dirty="0"/>
          </a:p>
          <a:p>
            <a:r>
              <a:rPr lang="en-GB" sz="2000" dirty="0"/>
              <a:t>Incidentally, Swindon station is the same one that Sherlock Holmes and Doctor Watson stop off at on their journey to the town of… </a:t>
            </a:r>
          </a:p>
          <a:p>
            <a:endParaRPr lang="en-GB" sz="2000" dirty="0"/>
          </a:p>
          <a:p>
            <a:r>
              <a:rPr lang="en-GB" sz="2000" dirty="0"/>
              <a:t>In conclusion, my new home shall be…</a:t>
            </a:r>
          </a:p>
        </p:txBody>
      </p:sp>
    </p:spTree>
    <p:extLst>
      <p:ext uri="{BB962C8B-B14F-4D97-AF65-F5344CB8AC3E}">
        <p14:creationId xmlns:p14="http://schemas.microsoft.com/office/powerpoint/2010/main" val="1147317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5" name="Picture 17" descr="View from a Railway Carriage Minffordd Station by Anna Todd | Paintings  Reproductions Anna Todd |">
            <a:extLst>
              <a:ext uri="{FF2B5EF4-FFF2-40B4-BE49-F238E27FC236}">
                <a16:creationId xmlns:a16="http://schemas.microsoft.com/office/drawing/2014/main" id="{D2A8B748-A6F2-4CE7-A274-9CB1BA569C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7122" y="3063191"/>
            <a:ext cx="4104618" cy="265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Picture 15" descr="View from a Railway Carriage; Tanygrisiau Reservoir | Art UK">
            <a:extLst>
              <a:ext uri="{FF2B5EF4-FFF2-40B4-BE49-F238E27FC236}">
                <a16:creationId xmlns:a16="http://schemas.microsoft.com/office/drawing/2014/main" id="{BD84058E-4231-4442-9140-6F457C532C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2243" y="3075516"/>
            <a:ext cx="4090078" cy="2651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13" descr="View from a Railway Carriage; A Reservoir | Art UK">
            <a:extLst>
              <a:ext uri="{FF2B5EF4-FFF2-40B4-BE49-F238E27FC236}">
                <a16:creationId xmlns:a16="http://schemas.microsoft.com/office/drawing/2014/main" id="{62AB4AC5-B7AD-4D53-95D4-1A96609D44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75516"/>
            <a:ext cx="4090078" cy="2655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View from a Railway Carriage; Cei Mawr | Art UK">
            <a:extLst>
              <a:ext uri="{FF2B5EF4-FFF2-40B4-BE49-F238E27FC236}">
                <a16:creationId xmlns:a16="http://schemas.microsoft.com/office/drawing/2014/main" id="{A9E08CD2-23FF-4269-A04A-D0FF8693E1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7122" y="428977"/>
            <a:ext cx="4082243" cy="2646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View from a Railway Carriage; Dduallt | Art UK">
            <a:extLst>
              <a:ext uri="{FF2B5EF4-FFF2-40B4-BE49-F238E27FC236}">
                <a16:creationId xmlns:a16="http://schemas.microsoft.com/office/drawing/2014/main" id="{B7DB3E58-8F99-4CC6-9428-827510F59C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2243" y="428977"/>
            <a:ext cx="4082243" cy="2646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View from a Railway Carriage; Snowdonia from the Cob | Art UK">
            <a:extLst>
              <a:ext uri="{FF2B5EF4-FFF2-40B4-BE49-F238E27FC236}">
                <a16:creationId xmlns:a16="http://schemas.microsoft.com/office/drawing/2014/main" id="{708CBB00-3402-4C3A-B5DB-6D2219C0DF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8977"/>
            <a:ext cx="4082243" cy="2646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3E6C20-79AA-440B-B9C2-06CE4444E9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3339" y="428979"/>
            <a:ext cx="5552661" cy="6063896"/>
          </a:xfrm>
          <a:solidFill>
            <a:schemeClr val="bg1">
              <a:alpha val="75000"/>
            </a:schemeClr>
          </a:solidFill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400" b="1" dirty="0">
                <a:latin typeface="Perpetua" panose="02020502060401020303" pitchFamily="18" charset="0"/>
              </a:rPr>
              <a:t>View from a Railway Carriage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600" dirty="0">
                <a:latin typeface="Perpetua" panose="02020502060401020303" pitchFamily="18" charset="0"/>
              </a:rPr>
              <a:t>Faster than fairies, faster than witches,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600" dirty="0">
                <a:latin typeface="Perpetua" panose="02020502060401020303" pitchFamily="18" charset="0"/>
              </a:rPr>
              <a:t>Bridges and houses, hedges and ditches;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600" dirty="0">
                <a:latin typeface="Perpetua" panose="02020502060401020303" pitchFamily="18" charset="0"/>
              </a:rPr>
              <a:t>And charging along like troops in a battle,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600" dirty="0">
                <a:latin typeface="Perpetua" panose="02020502060401020303" pitchFamily="18" charset="0"/>
              </a:rPr>
              <a:t>All through the meadows the horses and cattle: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600" dirty="0">
                <a:latin typeface="Perpetua" panose="02020502060401020303" pitchFamily="18" charset="0"/>
              </a:rPr>
              <a:t>All of the sights of the hill and the plain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600" dirty="0">
                <a:latin typeface="Perpetua" panose="02020502060401020303" pitchFamily="18" charset="0"/>
              </a:rPr>
              <a:t>Fly as thick as driving rain;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600" dirty="0">
                <a:latin typeface="Perpetua" panose="02020502060401020303" pitchFamily="18" charset="0"/>
              </a:rPr>
              <a:t>And ever again, in the wink of an eye,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600" dirty="0">
                <a:latin typeface="Perpetua" panose="02020502060401020303" pitchFamily="18" charset="0"/>
              </a:rPr>
              <a:t>Painted stations whistle by.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sz="1600" dirty="0">
              <a:latin typeface="Perpetua" panose="02020502060401020303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600" dirty="0">
                <a:latin typeface="Perpetua" panose="02020502060401020303" pitchFamily="18" charset="0"/>
              </a:rPr>
              <a:t>Here is a child who clambers and scrambles,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600" dirty="0">
                <a:latin typeface="Perpetua" panose="02020502060401020303" pitchFamily="18" charset="0"/>
              </a:rPr>
              <a:t>All by himself and gathering brambles;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600" dirty="0">
                <a:latin typeface="Perpetua" panose="02020502060401020303" pitchFamily="18" charset="0"/>
              </a:rPr>
              <a:t>Here is a tramp who stands and gazes;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600" dirty="0">
                <a:latin typeface="Perpetua" panose="02020502060401020303" pitchFamily="18" charset="0"/>
              </a:rPr>
              <a:t>And there is the green for stringing the daisies!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600" dirty="0">
                <a:latin typeface="Perpetua" panose="02020502060401020303" pitchFamily="18" charset="0"/>
              </a:rPr>
              <a:t>Here is a cart run away in the road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600" dirty="0">
                <a:latin typeface="Perpetua" panose="02020502060401020303" pitchFamily="18" charset="0"/>
              </a:rPr>
              <a:t>Lumping along with man and load;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600" dirty="0">
                <a:latin typeface="Perpetua" panose="02020502060401020303" pitchFamily="18" charset="0"/>
              </a:rPr>
              <a:t>And here is a mill and there is a river: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600" dirty="0">
                <a:latin typeface="Perpetua" panose="02020502060401020303" pitchFamily="18" charset="0"/>
              </a:rPr>
              <a:t>Each a glimpse and gone for ever!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sz="1600" b="1" dirty="0">
              <a:latin typeface="Perpetua" panose="02020502060401020303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600" b="1" dirty="0">
                <a:latin typeface="Perpetua" panose="02020502060401020303" pitchFamily="18" charset="0"/>
              </a:rPr>
              <a:t>Robert Louis Stevenson, From </a:t>
            </a:r>
            <a:r>
              <a:rPr lang="en-GB" sz="1600" b="1" i="1" dirty="0">
                <a:latin typeface="Perpetua" panose="02020502060401020303" pitchFamily="18" charset="0"/>
              </a:rPr>
              <a:t>A Child’s Garden of Verses </a:t>
            </a:r>
            <a:r>
              <a:rPr lang="en-GB" sz="1600" b="1" dirty="0">
                <a:latin typeface="Perpetua" panose="02020502060401020303" pitchFamily="18" charset="0"/>
              </a:rPr>
              <a:t>(1885)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A02B22F-6BA3-4C85-B7AE-D626E1801538}"/>
              </a:ext>
            </a:extLst>
          </p:cNvPr>
          <p:cNvSpPr txBox="1"/>
          <p:nvPr/>
        </p:nvSpPr>
        <p:spPr>
          <a:xfrm>
            <a:off x="6267450" y="3429000"/>
            <a:ext cx="5257800" cy="1569660"/>
          </a:xfrm>
          <a:prstGeom prst="rect">
            <a:avLst/>
          </a:prstGeom>
          <a:solidFill>
            <a:schemeClr val="bg1">
              <a:alpha val="75000"/>
            </a:schemeClr>
          </a:solidFill>
          <a:ln w="571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/>
              <a:t>Write: </a:t>
            </a:r>
          </a:p>
          <a:p>
            <a:r>
              <a:rPr lang="en-GB" sz="2400" dirty="0"/>
              <a:t>Would Christopher relate to the poem?</a:t>
            </a:r>
          </a:p>
          <a:p>
            <a:r>
              <a:rPr lang="en-GB" sz="2400" dirty="0"/>
              <a:t>Three reasons for </a:t>
            </a:r>
            <a:r>
              <a:rPr lang="en-GB" sz="2400" b="1" dirty="0">
                <a:solidFill>
                  <a:srgbClr val="00B050"/>
                </a:solidFill>
              </a:rPr>
              <a:t>yes</a:t>
            </a:r>
          </a:p>
          <a:p>
            <a:r>
              <a:rPr lang="en-GB" sz="2400" dirty="0"/>
              <a:t>Three reasons for </a:t>
            </a:r>
            <a:r>
              <a:rPr lang="en-GB" sz="2400" b="1" dirty="0">
                <a:solidFill>
                  <a:srgbClr val="C00000"/>
                </a:solidFill>
              </a:rPr>
              <a:t>no</a:t>
            </a:r>
            <a:endParaRPr lang="en-GB" sz="2400" dirty="0">
              <a:solidFill>
                <a:srgbClr val="C0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A7940A1-A586-4B4E-8E01-6F5C8C1477E0}"/>
              </a:ext>
            </a:extLst>
          </p:cNvPr>
          <p:cNvSpPr txBox="1"/>
          <p:nvPr/>
        </p:nvSpPr>
        <p:spPr>
          <a:xfrm>
            <a:off x="6267450" y="1124199"/>
            <a:ext cx="5257800" cy="1938992"/>
          </a:xfrm>
          <a:prstGeom prst="rect">
            <a:avLst/>
          </a:prstGeom>
          <a:solidFill>
            <a:schemeClr val="bg1">
              <a:alpha val="75000"/>
            </a:schemeClr>
          </a:solidFill>
          <a:ln w="5715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/>
              <a:t>Context:</a:t>
            </a:r>
          </a:p>
          <a:p>
            <a:r>
              <a:rPr lang="en-GB" sz="2400" dirty="0"/>
              <a:t>This poem was written from one of the first trains operating in Britain. The poet sees an entirely new world, just like Christopher.</a:t>
            </a:r>
            <a:endParaRPr lang="en-GB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197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7" grpId="0" animBg="1"/>
      <p:bldP spid="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B7DB29E-93B8-45BF-AB2C-A7B48E8074C1}" vid="{0185DEDF-583F-49DF-A042-984AA3002500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2B2A1789BBD544EA6ED56CCD425B0F5" ma:contentTypeVersion="14" ma:contentTypeDescription="Create a new document." ma:contentTypeScope="" ma:versionID="4a04ad53359eee12daad147c7916b3fc">
  <xsd:schema xmlns:xsd="http://www.w3.org/2001/XMLSchema" xmlns:xs="http://www.w3.org/2001/XMLSchema" xmlns:p="http://schemas.microsoft.com/office/2006/metadata/properties" xmlns:ns3="a5ca2c14-d559-4d0f-b326-ae05938bf16d" xmlns:ns4="3520c626-eb21-49a0-b42b-66ade828090c" targetNamespace="http://schemas.microsoft.com/office/2006/metadata/properties" ma:root="true" ma:fieldsID="03c1a6022163131f9b201c3a2840994c" ns3:_="" ns4:_="">
    <xsd:import namespace="a5ca2c14-d559-4d0f-b326-ae05938bf16d"/>
    <xsd:import namespace="3520c626-eb21-49a0-b42b-66ade828090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LengthInSecond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ca2c14-d559-4d0f-b326-ae05938bf16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20c626-eb21-49a0-b42b-66ade828090c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AAC9EFA-8F92-4657-9255-36F2F6F70F6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AFBAA54-271E-4D0F-8D7A-DA4231F9171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5ca2c14-d559-4d0f-b326-ae05938bf16d"/>
    <ds:schemaRef ds:uri="3520c626-eb21-49a0-b42b-66ade828090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954F216-F572-4004-AAE3-6923DDCF65C5}">
  <ds:schemaRefs>
    <ds:schemaRef ds:uri="http://schemas.microsoft.com/office/2006/metadata/properties"/>
    <ds:schemaRef ds:uri="http://purl.org/dc/dcmitype/"/>
    <ds:schemaRef ds:uri="3520c626-eb21-49a0-b42b-66ade828090c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a5ca2c14-d559-4d0f-b326-ae05938bf16d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286</TotalTime>
  <Words>383</Words>
  <Application>Microsoft Office PowerPoint</Application>
  <PresentationFormat>Widescreen</PresentationFormat>
  <Paragraphs>54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Open Sans Light</vt:lpstr>
      <vt:lpstr>Perpetua</vt:lpstr>
      <vt:lpstr>Office Theme</vt:lpstr>
      <vt:lpstr>Christopher’s Move</vt:lpstr>
      <vt:lpstr>When was the first time you made a journey alone?</vt:lpstr>
      <vt:lpstr>Starter</vt:lpstr>
      <vt:lpstr>Goodbye letter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Christopher’s Move</dc:title>
  <dc:creator>Charis Taylor</dc:creator>
  <cp:lastModifiedBy>Charis Taylor</cp:lastModifiedBy>
  <cp:revision>6</cp:revision>
  <dcterms:created xsi:type="dcterms:W3CDTF">2021-11-17T11:17:47Z</dcterms:created>
  <dcterms:modified xsi:type="dcterms:W3CDTF">2021-11-18T13:52:31Z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0x010100B2B2A1789BBD544EA6ED56CCD425B0F5</vt:lpwstr>
  </property>
</Properties>
</file>